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56" r:id="rId2"/>
    <p:sldId id="396" r:id="rId3"/>
    <p:sldId id="397" r:id="rId4"/>
    <p:sldId id="375" r:id="rId5"/>
    <p:sldId id="452" r:id="rId6"/>
    <p:sldId id="483" r:id="rId7"/>
    <p:sldId id="457" r:id="rId8"/>
    <p:sldId id="484" r:id="rId9"/>
    <p:sldId id="485" r:id="rId10"/>
    <p:sldId id="486" r:id="rId11"/>
    <p:sldId id="487" r:id="rId12"/>
    <p:sldId id="489" r:id="rId13"/>
    <p:sldId id="488" r:id="rId14"/>
    <p:sldId id="490" r:id="rId15"/>
    <p:sldId id="491" r:id="rId16"/>
    <p:sldId id="492" r:id="rId17"/>
    <p:sldId id="493" r:id="rId18"/>
    <p:sldId id="494" r:id="rId19"/>
    <p:sldId id="495" r:id="rId20"/>
    <p:sldId id="496" r:id="rId21"/>
    <p:sldId id="497" r:id="rId22"/>
    <p:sldId id="498" r:id="rId23"/>
    <p:sldId id="499" r:id="rId24"/>
    <p:sldId id="500" r:id="rId25"/>
    <p:sldId id="501" r:id="rId26"/>
    <p:sldId id="425" r:id="rId27"/>
    <p:sldId id="481" r:id="rId28"/>
    <p:sldId id="482" r:id="rId29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FF"/>
    <a:srgbClr val="F2A36E"/>
    <a:srgbClr val="B14AFF"/>
    <a:srgbClr val="E2F1D9"/>
    <a:srgbClr val="DDB0FF"/>
    <a:srgbClr val="99E3FF"/>
    <a:srgbClr val="FCE5D6"/>
    <a:srgbClr val="FFF2CD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8791" autoAdjust="0"/>
  </p:normalViewPr>
  <p:slideViewPr>
    <p:cSldViewPr snapToGrid="0">
      <p:cViewPr varScale="1">
        <p:scale>
          <a:sx n="76" d="100"/>
          <a:sy n="76" d="100"/>
        </p:scale>
        <p:origin x="100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BC75996-6902-45E1-91B2-84002FE0FDDD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AC3B06DF-F96A-40D8-B2BA-ACB7EF148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C75D92-90CE-4ED3-9A36-29DFB1E6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6752D-E743-417C-AA3D-C4867B0831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9638-28F1-429D-B96F-29A3DE77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Inconsolata" charset="0"/>
                <a:ea typeface="Inconsolata" charset="0"/>
                <a:cs typeface="Inconsolata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2E13-3E7E-4858-A5B5-96DC1B7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919FEB-34C0-4CD6-8D87-7CE7256E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317D3A-2C28-428C-8029-888C2331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F3952C-1F6F-4440-BACA-D30BFC57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1D98C-954C-4A69-BF52-0C2C152D3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B238B-A39E-42C3-B3CA-157593E60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735936" y="6401936"/>
            <a:ext cx="432000" cy="432000"/>
          </a:xfrm>
        </p:spPr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588258-A43D-4701-96C4-813AE59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983782-6221-4FC9-9AB5-B3775786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0CB61E-C532-4868-B329-DFE0C035E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387507-0A0F-45DF-B18B-B04E1A3D1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B24C6-B087-41BF-B76C-1A64355CD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ADE4-37AE-4A4A-845F-13BB6A16F7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23471" y="6388585"/>
            <a:ext cx="430429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en-US" sz="1200" b="1" smtClean="0">
                <a:solidFill>
                  <a:schemeClr val="bg1"/>
                </a:solidFill>
              </a:defRPr>
            </a:lvl1pPr>
          </a:lstStyle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7C893-BEF0-4B92-9D42-FC12B73C8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68" y="6524949"/>
            <a:ext cx="1553349" cy="2956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Hacker’s In </a:t>
            </a:r>
            <a:r>
              <a:rPr lang="en-US" altLang="ko-KR" dirty="0" err="1"/>
              <a:t>inTrusion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졸업연구논문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2021</a:t>
            </a:r>
            <a:r>
              <a:rPr lang="en-US" altLang="ko-KR"/>
              <a:t>. 8. 10</a:t>
            </a:r>
            <a:endParaRPr lang="en-US" altLang="ko-KR" dirty="0"/>
          </a:p>
          <a:p>
            <a:r>
              <a:rPr lang="en-US" altLang="ko-KR" dirty="0" err="1"/>
              <a:t>Dasol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endParaRPr lang="en-US" altLang="ko-KR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959CD62-A208-49E6-9E2D-F55BA54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41536C86-635D-4986-AEAC-DE43C90A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844416"/>
            <a:ext cx="9949060" cy="159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 다운로드 후 학습을 진행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Bus, car, sofa, chair, potted, plant, dog, person, cat, bottle, dining, table, motorbike, bicycle, boat, aeroplane, bird, sheep, horse, cow, train, tv, monitor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라벨이 있는 것을 확인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, 포유류, 양이(가) 표시된 사진&#10;&#10;자동 생성된 설명">
            <a:extLst>
              <a:ext uri="{FF2B5EF4-FFF2-40B4-BE49-F238E27FC236}">
                <a16:creationId xmlns:a16="http://schemas.microsoft.com/office/drawing/2014/main" id="{075B4555-2EE2-477C-B557-387DA932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33" y="1361439"/>
            <a:ext cx="4952467" cy="3217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A32F1A8-7E01-435A-A129-8EC4F936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1439"/>
            <a:ext cx="2962854" cy="321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583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85377" y="5118736"/>
            <a:ext cx="9949060" cy="160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만들기 위해서는 이미 학습이 완료된 모델이 필요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Pascal dataset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이미 학습이 완료된 모델을 찾아서 다운로드 하는 데에 실패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이에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Pascal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데이터셋과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YOLO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직접 학습을 시키고 있었음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F6C54DA-4036-4F32-B76A-A66F634D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5" y="1229019"/>
            <a:ext cx="6213595" cy="34240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751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85377" y="5118736"/>
            <a:ext cx="9949060" cy="160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그런데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tensorflow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이미 학습이 다 완료된 모델들을 공식적으로 제공한다는 사실을 알게 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pytorch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사용하여 인공지능을 학습하여 제공 사실을 알지 못했음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학습시킨 모델을 사용하는 것보다 제공되는 모델을 사용하는 것이 더 좋은 결과를 보일 거 같아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ImageNet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사용하여 미리 훈련된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MobileNetV2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사용하기로 결정 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B488D0-09B4-495F-B07D-FCEBE053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04" y="1198880"/>
            <a:ext cx="6583217" cy="36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1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Implementation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3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027226" y="5484496"/>
            <a:ext cx="8148319" cy="122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ImageNet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데이터셋과 미리 훈련된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MobileNetV2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다운로드 받음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정우성씨의 이미지를 업로드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C9764C-7509-4FA6-B59C-D5CC6E2BC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822" b="38475"/>
          <a:stretch/>
        </p:blipFill>
        <p:spPr>
          <a:xfrm>
            <a:off x="1098346" y="1133153"/>
            <a:ext cx="6968693" cy="4029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856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027497" y="5172997"/>
            <a:ext cx="9783540" cy="122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원리는 이미지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아닌 다른 라벨에  분류되도록 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기울기 값을 변화시키는 것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위해 기울기 값을 구하고 이동시켜야 할 방향을 구해야함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F84BF-FD1A-46CA-889A-CEEFA50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0" y="1403430"/>
            <a:ext cx="9783540" cy="340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86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219406" y="4941250"/>
            <a:ext cx="9315655" cy="1221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코드로 구현하면 다음과 같음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손실함수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(loss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기울기를 구한 후 노이즈를 만들기 위해 부호값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기울기 값을 변화시킬 값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C0CA96A-AE5C-455E-8B7A-8133B91F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06" y="1606345"/>
            <a:ext cx="7763958" cy="2934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08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808552" y="5665756"/>
            <a:ext cx="9087288" cy="13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후 노이즈을 생성하여 이미지에 적용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이미지가 원래의 라벨이 아닌 다른 라벨로 인식될 수 있도록 이미지에 노이즈를 넣음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CC1BB-FD9C-4DA5-BB6D-26F1FCD62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16"/>
          <a:stretch/>
        </p:blipFill>
        <p:spPr>
          <a:xfrm>
            <a:off x="808552" y="1117600"/>
            <a:ext cx="7471848" cy="4367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692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67266" y="5357197"/>
            <a:ext cx="9599134" cy="2741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원래의 라벨이라고 했을 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인식하지 않는 가장 가까운 점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x’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찾는 과정  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C4CF59-C9BC-4570-8805-AF830055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66" y="1657436"/>
            <a:ext cx="6782747" cy="3277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209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896146" y="4229437"/>
            <a:ext cx="9599134" cy="2741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엡실론 값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노이즈값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점점 증가시켜 이미지의 노이즈를 더 심하게 만들 수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엡실론 값이 크면 클수록 이미지는 원래의 라벨에서 점점 멀어진다는 장점이 있지만 이미지에 노이즈가 심해져 원래의 이미지가 왜곡된다는 단점을 가짐  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1D16AD-414C-4961-909B-860F145CA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25" b="59537"/>
          <a:stretch/>
        </p:blipFill>
        <p:spPr>
          <a:xfrm>
            <a:off x="967267" y="1564640"/>
            <a:ext cx="9707646" cy="2296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103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9DF7-E8C5-4B6E-813D-7073D81B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ea typeface="나눔스퀘어_ac ExtraBold" panose="020B0600000101010101" pitchFamily="50" charset="-127"/>
              </a:rPr>
              <a:t>Conclusion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CEE1-A0BC-4B1D-89CA-CC3BC8AE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49D90-37B9-4D2A-BD11-A9CBD70D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BE2743-9CFA-4297-B7F2-EA1CC19C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사용한 이미지 생성방법 설명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차이 설명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41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Implementation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296433" y="4789003"/>
            <a:ext cx="9599134" cy="115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엡실론 값이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0.01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때의 정우성씨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0.1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정우성씨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0.15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때의 정우성씨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노이즈가 심하게 끼는 것을 확인할 수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, 남자, 넥타이이(가) 표시된 사진&#10;&#10;자동 생성된 설명">
            <a:extLst>
              <a:ext uri="{FF2B5EF4-FFF2-40B4-BE49-F238E27FC236}">
                <a16:creationId xmlns:a16="http://schemas.microsoft.com/office/drawing/2014/main" id="{8392CD9C-6DCB-421A-8621-1A7AF08DA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1700166"/>
            <a:ext cx="2438400" cy="2438400"/>
          </a:xfrm>
          <a:prstGeom prst="rect">
            <a:avLst/>
          </a:prstGeom>
        </p:spPr>
      </p:pic>
      <p:pic>
        <p:nvPicPr>
          <p:cNvPr id="6" name="그림 5" descr="텍스트, 남자, 사람, 정장이(가) 표시된 사진&#10;&#10;자동 생성된 설명">
            <a:extLst>
              <a:ext uri="{FF2B5EF4-FFF2-40B4-BE49-F238E27FC236}">
                <a16:creationId xmlns:a16="http://schemas.microsoft.com/office/drawing/2014/main" id="{9A8928EF-1ACA-417E-BC82-EA754EC2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13" y="1700166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8AF420FE-C746-473E-B977-6CECF1B20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26" y="1700166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429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Result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41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Result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823601" y="4688520"/>
            <a:ext cx="9599134" cy="115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테스트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한장으로 동영상을 만드는 인공지능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MakeItTalk(2020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논문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적용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1555D9-7C48-4D27-BE71-49B8353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7" y="1356527"/>
            <a:ext cx="9923402" cy="28462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48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Result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296433" y="4789003"/>
            <a:ext cx="9599134" cy="115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정우성씨의 이미지라면 이런 식으로 동영상이 만들어지는 것을 확인 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남자, 사람, 가장이(가) 표시된 사진&#10;&#10;자동 생성된 설명">
            <a:extLst>
              <a:ext uri="{FF2B5EF4-FFF2-40B4-BE49-F238E27FC236}">
                <a16:creationId xmlns:a16="http://schemas.microsoft.com/office/drawing/2014/main" id="{8F5CB186-920B-4E1D-B46A-7C86DC6D7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42" y="1654136"/>
            <a:ext cx="8060256" cy="26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Result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577933" y="4859342"/>
            <a:ext cx="9599134" cy="115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노이즈가 들어간 정우성씨의 이미지인 경우 오류 발생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MakeItTalk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인공지능 모델에 사람이 아닌 이미지를 넣었을 때 해당 오류가 발생하는 것을 확인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노이즈가 들어간 정우성씨의 이미지를 사람으로 인식하지 못하고 있는 것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99EF3B3D-B90E-4A28-995A-FE4BB839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82" y="1589633"/>
            <a:ext cx="2949665" cy="2949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F413D4-49B3-4419-BEC1-CD3077D9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48" y="1587908"/>
            <a:ext cx="5104564" cy="2951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54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Result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85080" y="4869391"/>
            <a:ext cx="9599134" cy="1159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상용화된 어플리케이션에도 해당 이미지 테스트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정상적인 정우성씨의 이미지는 왼쪽과 같이 동영상이 제작되지만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노이즈가 들어간 정우성씨의 이미지는 오른쪽과 같이 오류가 발생함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C71F26-A30A-40D0-9F9C-36C93257D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9" r="-38" b="25619"/>
          <a:stretch/>
        </p:blipFill>
        <p:spPr>
          <a:xfrm>
            <a:off x="1061147" y="1758460"/>
            <a:ext cx="4520849" cy="2692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3BA332-C95F-4DF5-874C-365A2AB41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3" b="26154"/>
          <a:stretch/>
        </p:blipFill>
        <p:spPr>
          <a:xfrm>
            <a:off x="5963835" y="1758460"/>
            <a:ext cx="4520850" cy="26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1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4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Conclusion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1400176"/>
            <a:ext cx="9949060" cy="202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만들어 실제 상용화된 어플리케이션에까지 적용이 되는지 확인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보완해야할 부분 존재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이번에 사용한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ImageNet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데이터셋에는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라벨이 없어 다른 라벨을 사용하는 방식으로 만듬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논문을 쓰려면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라벨이 필요할 거 같음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데이터셋을 사용해야할까요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내용을 논문에 써야할지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아니면 정확도를 검사하는 방식으로 가야할지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04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Future Work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1400176"/>
            <a:ext cx="9949060" cy="2028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80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85894-8A7A-448D-90F3-62D3596C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</a:t>
            </a:r>
            <a:r>
              <a:rPr lang="en-US" altLang="ko-KR" dirty="0">
                <a:ea typeface="나눔스퀘어_ac ExtraBold" panose="020B0600000101010101" pitchFamily="50" charset="-127"/>
              </a:rPr>
              <a:t>Future Work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F2D1-BCF2-44ED-925C-41670A89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4B0F7-EBD0-4BF1-B133-32849B5F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6B59D-36E3-45CE-BAFB-940DDDE1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1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863C1-1DE4-4A0F-931D-C500A4BE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B72C9-C4A1-4F67-B316-CA1A20D1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Implementation</a:t>
            </a: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</a:t>
            </a: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F6D0A-4288-4FA0-BC32-63705CAC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7877D-E7AE-45E4-B95C-2FB0EBAA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Face recognition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844416"/>
            <a:ext cx="9949060" cy="1139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저번 발표에서의 문제점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만들고자 하였으나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부분에서 문제가 발생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지정해주어야 하는데 어떻게 지정해주어야 할지 더 연구를 해야 할 필요가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06E3C-9A90-41F9-A21A-61579B5A0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0" b="58996"/>
          <a:stretch/>
        </p:blipFill>
        <p:spPr>
          <a:xfrm>
            <a:off x="1401937" y="2493421"/>
            <a:ext cx="8889637" cy="1730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289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89000" y="5146354"/>
            <a:ext cx="10896600" cy="139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보통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특정 라벨을 가지고 있는 라벨을 다른 라벨로 인식하게 만드는 과정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특정 라벨이라고 할 만한 것이 없음</a:t>
            </a:r>
            <a:endParaRPr lang="en-US" altLang="ko-KR" sz="1800" dirty="0"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AF921A-3522-4804-88F2-F9F2C0F6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96" y="1280159"/>
            <a:ext cx="7002051" cy="371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844416"/>
            <a:ext cx="9949060" cy="113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 생각해낸 아이디어가 바로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 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 다른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가진 데이터셋을 활용하여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만드는 방식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‘Person’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라벨을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‘Car’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라벨로 인식하도록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만들면 되지 않을까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</p:txBody>
      </p:sp>
      <p:pic>
        <p:nvPicPr>
          <p:cNvPr id="3" name="그림 2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F472C648-CE46-4107-A484-A7A59676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779904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자동차, 도로이(가) 표시된 사진&#10;&#10;자동 생성된 설명">
            <a:extLst>
              <a:ext uri="{FF2B5EF4-FFF2-40B4-BE49-F238E27FC236}">
                <a16:creationId xmlns:a16="http://schemas.microsoft.com/office/drawing/2014/main" id="{85873E8E-85DE-4A11-A09C-03784B0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9904"/>
            <a:ext cx="395798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F686B65-8A66-494D-9FBF-6D64D1F4C064}"/>
              </a:ext>
            </a:extLst>
          </p:cNvPr>
          <p:cNvSpPr/>
          <p:nvPr/>
        </p:nvSpPr>
        <p:spPr>
          <a:xfrm>
            <a:off x="4439920" y="2794000"/>
            <a:ext cx="1239520" cy="3657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09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844416"/>
            <a:ext cx="9949060" cy="159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이에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Pascal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데이터셋을 사용하여 인공지능 학습 진행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Pascal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데이터셋은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detection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dataset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classification, object detection, segmentation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알고리즘을 구축하거나 평가하는 데에 사용됨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Person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포함한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분류되어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10E98C-EC4C-4CE2-9959-F68CDA57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7" y="1218410"/>
            <a:ext cx="7954672" cy="335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7900"/>
      </p:ext>
    </p:extLst>
  </p:cSld>
  <p:clrMapOvr>
    <a:masterClrMapping/>
  </p:clrMapOvr>
</p:sld>
</file>

<file path=ppt/theme/theme1.xml><?xml version="1.0" encoding="utf-8"?>
<a:theme xmlns:a="http://schemas.openxmlformats.org/drawingml/2006/main" name="HIT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itannic Bold"/>
        <a:ea typeface="아리따-부리(TTF)-SemiBold"/>
        <a:cs typeface=""/>
      </a:majorFont>
      <a:minorFont>
        <a:latin typeface="Amaranth"/>
        <a:ea typeface="아리따-부리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t.potx" id="{576E892E-1C82-461B-9C0A-F45142AB4FA1}" vid="{CA5F3DAA-E299-447E-9B0A-6ACFC6013F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HIT템플릿</Template>
  <TotalTime>5122</TotalTime>
  <Words>679</Words>
  <Application>Microsoft Office PowerPoint</Application>
  <PresentationFormat>와이드스크린</PresentationFormat>
  <Paragraphs>97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Amaranth</vt:lpstr>
      <vt:lpstr>Inconsolata</vt:lpstr>
      <vt:lpstr>나눔바른고딕</vt:lpstr>
      <vt:lpstr>나눔스퀘어 ExtraBold</vt:lpstr>
      <vt:lpstr>나눔스퀘어_ac ExtraBold</vt:lpstr>
      <vt:lpstr>맑은 고딕</vt:lpstr>
      <vt:lpstr>Arial</vt:lpstr>
      <vt:lpstr>Britannic Bold</vt:lpstr>
      <vt:lpstr>Calibri</vt:lpstr>
      <vt:lpstr>Wingdings</vt:lpstr>
      <vt:lpstr>HIT템플릿</vt:lpstr>
      <vt:lpstr>졸업연구논문</vt:lpstr>
      <vt:lpstr>이전 Conclusion</vt:lpstr>
      <vt:lpstr>이전 Future Work</vt:lpstr>
      <vt:lpstr>Contents</vt:lpstr>
      <vt:lpstr>Face recognition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Implementation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Result</vt:lpstr>
      <vt:lpstr>PowerPoint 프레젠테이션</vt:lpstr>
      <vt:lpstr>PowerPoint 프레젠테이션</vt:lpstr>
      <vt:lpstr>PowerPoint 프레젠테이션</vt:lpstr>
      <vt:lpstr>PowerPoint 프레젠테이션</vt:lpstr>
      <vt:lpstr>Conclusion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John</dc:creator>
  <cp:lastModifiedBy>das97@naver.com</cp:lastModifiedBy>
  <cp:revision>263</cp:revision>
  <cp:lastPrinted>2016-11-28T00:53:03Z</cp:lastPrinted>
  <dcterms:created xsi:type="dcterms:W3CDTF">2019-03-02T03:50:50Z</dcterms:created>
  <dcterms:modified xsi:type="dcterms:W3CDTF">2021-08-10T07:25:40Z</dcterms:modified>
</cp:coreProperties>
</file>